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5;&#1072;&#1076;&#1103;\&#1086;&#1088;&#1075;&#1084;&#1072;\&#1040;&#1085;&#1075;&#1083;&#1080;&#1081;&#1089;&#1082;&#1080;&#1081;\&#1055;&#1077;&#1089;&#1085;&#1103;%20&#1080;&#1079;%20&#1092;&#1080;&#1079;&#1088;&#1091;&#1082;&#1072;%20-%20Moscow%20Calling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6480048" cy="230124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Спорт - вторая профессия врача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857232"/>
            <a:ext cx="3643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Толкачёва Екатерина 518</a:t>
            </a:r>
            <a:br>
              <a:rPr lang="ru-RU" sz="2000" dirty="0" smtClean="0"/>
            </a:br>
            <a:r>
              <a:rPr lang="ru-RU" sz="2000" dirty="0" smtClean="0"/>
              <a:t>Лунина Анастасия 308</a:t>
            </a:r>
            <a:br>
              <a:rPr lang="ru-RU" sz="2000" dirty="0" smtClean="0"/>
            </a:br>
            <a:r>
              <a:rPr lang="ru-RU" sz="2000" dirty="0" smtClean="0"/>
              <a:t>Ефимова Анна 211</a:t>
            </a:r>
            <a:br>
              <a:rPr lang="ru-RU" sz="2000" dirty="0" smtClean="0"/>
            </a:br>
            <a:r>
              <a:rPr lang="ru-RU" sz="2000" dirty="0" err="1" smtClean="0"/>
              <a:t>Кутлюк</a:t>
            </a:r>
            <a:r>
              <a:rPr lang="ru-RU" sz="2000" dirty="0" smtClean="0"/>
              <a:t> </a:t>
            </a:r>
            <a:r>
              <a:rPr lang="ru-RU" sz="2000" dirty="0" err="1" smtClean="0"/>
              <a:t>Мольдыр</a:t>
            </a:r>
            <a:r>
              <a:rPr lang="ru-RU" sz="2000" dirty="0" smtClean="0"/>
              <a:t> 516</a:t>
            </a:r>
            <a:br>
              <a:rPr lang="ru-RU" sz="2000" dirty="0" smtClean="0"/>
            </a:br>
            <a:r>
              <a:rPr lang="ru-RU" sz="2000" dirty="0" err="1" smtClean="0"/>
              <a:t>Габидуллина</a:t>
            </a:r>
            <a:r>
              <a:rPr lang="ru-RU" sz="2000" dirty="0" smtClean="0"/>
              <a:t> Лиана 16</a:t>
            </a:r>
            <a:br>
              <a:rPr lang="ru-RU" sz="2000" dirty="0" smtClean="0"/>
            </a:br>
            <a:r>
              <a:rPr lang="ru-RU" sz="2000" dirty="0" smtClean="0"/>
              <a:t>Луконина Мария 52 </a:t>
            </a:r>
            <a:r>
              <a:rPr lang="ru-RU" sz="2000" dirty="0" err="1" smtClean="0"/>
              <a:t>ст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Матушкина Елена 37</a:t>
            </a:r>
            <a:br>
              <a:rPr lang="ru-RU" sz="2000" dirty="0" smtClean="0"/>
            </a:br>
            <a:r>
              <a:rPr lang="ru-RU" sz="2000" dirty="0" smtClean="0"/>
              <a:t>Карпушкина Алена 11 СО</a:t>
            </a:r>
            <a:br>
              <a:rPr lang="ru-RU" sz="2000" dirty="0" smtClean="0"/>
            </a:br>
            <a:r>
              <a:rPr lang="ru-RU" sz="2000" dirty="0" err="1" smtClean="0"/>
              <a:t>Людиженская</a:t>
            </a:r>
            <a:r>
              <a:rPr lang="ru-RU" sz="2000" dirty="0" smtClean="0"/>
              <a:t> Надежда 12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4143404" cy="28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команды:</a:t>
            </a:r>
            <a:endParaRPr lang="ru-RU" dirty="0"/>
          </a:p>
        </p:txBody>
      </p:sp>
      <p:pic>
        <p:nvPicPr>
          <p:cNvPr id="4099" name="Picture 3" descr="D:\надя\Фестиваль ПФО 2015\IMG_0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357166"/>
            <a:ext cx="4607751" cy="3071834"/>
          </a:xfrm>
          <a:prstGeom prst="rect">
            <a:avLst/>
          </a:prstGeom>
          <a:noFill/>
        </p:spPr>
      </p:pic>
      <p:pic>
        <p:nvPicPr>
          <p:cNvPr id="4101" name="Picture 5" descr="D:\надя\оргма\Физ.культура\t0heK-sD9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00438"/>
            <a:ext cx="4703775" cy="3138446"/>
          </a:xfrm>
          <a:prstGeom prst="rect">
            <a:avLst/>
          </a:prstGeom>
          <a:noFill/>
        </p:spPr>
      </p:pic>
      <p:pic>
        <p:nvPicPr>
          <p:cNvPr id="4102" name="Picture 6" descr="D:\надя\оргма\Физ.культура\_5yyVK7IwJ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786190"/>
            <a:ext cx="2039924" cy="285447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За минуты счастья на пьедестале мы платим месяцы бессонных ночей, годы тренировок и всю свою жизнь платим за своё потерянное здоровье! Но мы счастливы!</a:t>
            </a:r>
            <a:endParaRPr lang="ru-RU" dirty="0"/>
          </a:p>
        </p:txBody>
      </p:sp>
      <p:pic>
        <p:nvPicPr>
          <p:cNvPr id="3076" name="Picture 4" descr="D:\надя\оргма\Физ.культура\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85992"/>
            <a:ext cx="5483252" cy="365959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дя\оргма\Физ.культура\volleyball-bookhoodies_20130225_2040141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786346" cy="358975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143932" cy="3143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Секция по волейболу (юноши и девушки) существует с сентября 2011 года. Тренер старший преподаватель кафедры физической культуры Мария Ивановна Осипова. Основная цель тренировок— участие сборных команд в спортивных соревнованиях различного уровня, обучение и совершенствование техники и тактики игры, воспитание морально-волевых качеств и развитие физических качеств(силы, быстроты, выносливости, ловкости).</a:t>
            </a:r>
            <a:endParaRPr lang="ru-RU" dirty="0"/>
          </a:p>
        </p:txBody>
      </p:sp>
      <p:pic>
        <p:nvPicPr>
          <p:cNvPr id="4" name="Песня из физрука - Moscow Call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pic>
        <p:nvPicPr>
          <p:cNvPr id="5123" name="Picture 3" descr="D:\надя\оргма\Физ.культура\1366298146_rossijskaja-federacija-volejbo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286124"/>
            <a:ext cx="3429024" cy="339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4357718" cy="57864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i="1" u="sng" dirty="0" smtClean="0"/>
              <a:t>Осипова Мария Ивановна.</a:t>
            </a:r>
            <a:endParaRPr lang="en-US" sz="3600" b="1" i="1" u="sng" dirty="0" smtClean="0"/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ru-RU" b="1" dirty="0" smtClean="0"/>
              <a:t>Старший преподаватель кафедры физической культуры.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Тренер по волейболу. Закончила ОГПУ, </a:t>
            </a:r>
            <a:r>
              <a:rPr lang="ru-RU" dirty="0" err="1" smtClean="0"/>
              <a:t>ИФКиС</a:t>
            </a:r>
            <a:r>
              <a:rPr lang="ru-RU" dirty="0" smtClean="0"/>
              <a:t> в 2012 году по специальности адаптивная физическая культура.</a:t>
            </a:r>
            <a:endParaRPr lang="ru-RU" dirty="0"/>
          </a:p>
        </p:txBody>
      </p:sp>
      <p:pic>
        <p:nvPicPr>
          <p:cNvPr id="1027" name="Picture 3" descr="D:\надя\оргма\Физ.культур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71480"/>
            <a:ext cx="4120304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надя\оргма\Физ.культура\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25056" cy="60865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50109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Соревнования по студенческому волейболу в городе Самара 2015г.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дя\оргма\Физ.культура\dipl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3618"/>
            <a:ext cx="5089630" cy="68143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857496"/>
            <a:ext cx="4500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Юноши:</a:t>
            </a:r>
          </a:p>
          <a:p>
            <a:r>
              <a:rPr lang="ru-RU" sz="1600" dirty="0" smtClean="0"/>
              <a:t>1 место Ижевская ГМА</a:t>
            </a:r>
          </a:p>
          <a:p>
            <a:r>
              <a:rPr lang="ru-RU" sz="1600" dirty="0" smtClean="0"/>
              <a:t>2 место Самарский ГМУ</a:t>
            </a:r>
          </a:p>
          <a:p>
            <a:r>
              <a:rPr lang="ru-RU" sz="1600" dirty="0" smtClean="0"/>
              <a:t>3 место Башкирский ГМУ</a:t>
            </a:r>
          </a:p>
          <a:p>
            <a:r>
              <a:rPr lang="ru-RU" sz="1600" dirty="0" smtClean="0"/>
              <a:t>4 место Оренбургский ГМУ (Состав команды: </a:t>
            </a:r>
            <a:r>
              <a:rPr lang="ru-RU" sz="1600" dirty="0" err="1" smtClean="0"/>
              <a:t>Волик</a:t>
            </a:r>
            <a:r>
              <a:rPr lang="ru-RU" sz="1600" dirty="0" smtClean="0"/>
              <a:t> С.В. 406, Фирсов А.С. 406, Золотов В.Н. 403, </a:t>
            </a:r>
            <a:r>
              <a:rPr lang="ru-RU" sz="1600" dirty="0" err="1" smtClean="0"/>
              <a:t>Зарипов</a:t>
            </a:r>
            <a:r>
              <a:rPr lang="ru-RU" sz="1600" dirty="0" smtClean="0"/>
              <a:t> Р.И. 215, Агишев Р.Н. 10 м.)</a:t>
            </a:r>
          </a:p>
          <a:p>
            <a:r>
              <a:rPr lang="ru-RU" sz="1600" dirty="0" smtClean="0"/>
              <a:t>Девушки:</a:t>
            </a:r>
          </a:p>
          <a:p>
            <a:r>
              <a:rPr lang="ru-RU" sz="1600" dirty="0" smtClean="0"/>
              <a:t>1 место Ижевская ГМА</a:t>
            </a:r>
          </a:p>
          <a:p>
            <a:r>
              <a:rPr lang="ru-RU" sz="1600" dirty="0" smtClean="0"/>
              <a:t>2 место Башкирский ГМУ</a:t>
            </a:r>
          </a:p>
          <a:p>
            <a:r>
              <a:rPr lang="ru-RU" sz="1600" dirty="0" smtClean="0"/>
              <a:t>3 место Оренбургский ГМУ (Состав команды: </a:t>
            </a:r>
            <a:r>
              <a:rPr lang="ru-RU" sz="1600" dirty="0" err="1" smtClean="0"/>
              <a:t>Кутлюк</a:t>
            </a:r>
            <a:r>
              <a:rPr lang="ru-RU" sz="1600" dirty="0" smtClean="0"/>
              <a:t> М.Б. 516, Луконина М.С. 52 с., Матушкина Е.Ю. 37, Ефимова А.В. 211, </a:t>
            </a:r>
            <a:r>
              <a:rPr lang="ru-RU" sz="1600" dirty="0" err="1" smtClean="0"/>
              <a:t>Людиженская</a:t>
            </a:r>
            <a:r>
              <a:rPr lang="ru-RU" sz="1600" dirty="0" smtClean="0"/>
              <a:t> Н.Ю. 12).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6072198" cy="27146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В соревнованиях приняли участие мужские и женские сборные команды:</a:t>
            </a:r>
          </a:p>
          <a:p>
            <a:r>
              <a:rPr lang="ru-RU" dirty="0" smtClean="0"/>
              <a:t>Оренбургского, </a:t>
            </a:r>
          </a:p>
          <a:p>
            <a:r>
              <a:rPr lang="ru-RU" dirty="0" smtClean="0"/>
              <a:t>Казанского, </a:t>
            </a:r>
          </a:p>
          <a:p>
            <a:r>
              <a:rPr lang="ru-RU" dirty="0" smtClean="0"/>
              <a:t>Башкирского, </a:t>
            </a:r>
          </a:p>
          <a:p>
            <a:r>
              <a:rPr lang="ru-RU" dirty="0" smtClean="0"/>
              <a:t>Самарского, </a:t>
            </a:r>
          </a:p>
          <a:p>
            <a:r>
              <a:rPr lang="ru-RU" dirty="0" smtClean="0"/>
              <a:t>Саратовского ГМУ, </a:t>
            </a:r>
          </a:p>
          <a:p>
            <a:r>
              <a:rPr lang="ru-RU" dirty="0" smtClean="0"/>
              <a:t>Ижевской, </a:t>
            </a:r>
          </a:p>
          <a:p>
            <a:r>
              <a:rPr lang="ru-RU" dirty="0" smtClean="0"/>
              <a:t>Кировской, </a:t>
            </a:r>
          </a:p>
          <a:p>
            <a:r>
              <a:rPr lang="ru-RU" dirty="0" smtClean="0"/>
              <a:t>Нижегородской ГМА, </a:t>
            </a:r>
          </a:p>
          <a:p>
            <a:r>
              <a:rPr lang="ru-RU" dirty="0" smtClean="0"/>
              <a:t>Пермской ФМА.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357166"/>
            <a:ext cx="8786874" cy="28574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700" dirty="0" smtClean="0"/>
              <a:t>24 – 27 марта 2014 года в г. Казань в рамках ежегодного фестиваля «Физическая культура и спорт – вторая профессия врача» прошли соревнования мужских и женских сборных команд по волейболу среди студентов медицинских и фармацевтических вузов Приволжского Федерального округа.</a:t>
            </a:r>
          </a:p>
          <a:p>
            <a:pPr>
              <a:buNone/>
            </a:pPr>
            <a:r>
              <a:rPr lang="ru-RU" sz="2700" dirty="0" smtClean="0"/>
              <a:t>	В соревнованиях приняли участие сборные восьми вузов: Оренбургской ГМА, Ижевской ГМА, Нижегородской ГМА, Кировской ГМА, Саратовского ГМУ, Башкирского ГМУ, Казанского ГМУ, Самарского ГМУ.</a:t>
            </a:r>
          </a:p>
          <a:p>
            <a:endParaRPr lang="ru-RU" dirty="0"/>
          </a:p>
        </p:txBody>
      </p:sp>
      <p:pic>
        <p:nvPicPr>
          <p:cNvPr id="5123" name="Picture 3" descr="D:\надя\оргма\Физ.культура\SM69-ywVhG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7670800" cy="383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дя\оргма\Физ.культура\f6d11ce6b2f3c044e65f23383cc48dc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7143800" cy="46434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803779"/>
            <a:ext cx="7829576" cy="205422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14 ноября 2014 года в СОЦ «Гиппократ» прошли межфакультетские соревнования среди девушек «Волейбольная лига ОрГМУ-2014».</a:t>
            </a:r>
          </a:p>
          <a:p>
            <a:pPr>
              <a:buNone/>
            </a:pPr>
            <a:r>
              <a:rPr lang="ru-RU" dirty="0" smtClean="0"/>
              <a:t>	В соревнованиях приняли участие 5 сборных команд, коллективы были составлены из студентов лечебного, педиатрического, стоматологического, фармацевтического факультетов. Соревнования проходили по круговой системе, в ходе которой определились призовые места и чемпионский титул.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дя\оргма\Физ.культура\dnWTNs-J8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4635502" cy="3092893"/>
          </a:xfrm>
          <a:prstGeom prst="rect">
            <a:avLst/>
          </a:prstGeom>
          <a:noFill/>
        </p:spPr>
      </p:pic>
      <p:pic>
        <p:nvPicPr>
          <p:cNvPr id="1027" name="Picture 3" descr="D:\надя\оргма\Физ.культура\qC_xj01y2q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853" y="2143116"/>
            <a:ext cx="4729147" cy="3139715"/>
          </a:xfrm>
          <a:prstGeom prst="rect">
            <a:avLst/>
          </a:prstGeom>
          <a:noFill/>
        </p:spPr>
      </p:pic>
      <p:pic>
        <p:nvPicPr>
          <p:cNvPr id="1028" name="Picture 4" descr="D:\надя\оргма\Физ.культура\2rtDDx4Oh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4849816" cy="32198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Наши студенты принимают  участие в фестивале студенческого спорта Оренбургской области, а в этом году в чемпионате города.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28596" y="357167"/>
            <a:ext cx="8515352" cy="2000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mtClean="0"/>
              <a:t>	Занятия </a:t>
            </a:r>
            <a:r>
              <a:rPr lang="ru-RU" dirty="0" smtClean="0"/>
              <a:t>проходят два раза в неделю: юноши (понедельник с 17:00 до 18:30, пятница с 20:00 до 21:30) в СОЦ «Гиппократ»; девушки (понедельник с 19:00 до 20:30) в СК «Оренбуржье, (пятница с 18:30 до 20:00) в СОЦ «Гиппократ»</a:t>
            </a:r>
            <a:endParaRPr lang="ru-RU" dirty="0"/>
          </a:p>
        </p:txBody>
      </p:sp>
      <p:pic>
        <p:nvPicPr>
          <p:cNvPr id="2050" name="Picture 2" descr="D:\надя\оргма\Физ.культура\8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7430"/>
            <a:ext cx="6426203" cy="428413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</TotalTime>
  <Words>135</Words>
  <Application>Microsoft Office PowerPoint</Application>
  <PresentationFormat>Экран (4:3)</PresentationFormat>
  <Paragraphs>33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Спорт - вторая профессия врача</vt:lpstr>
      <vt:lpstr>Слайд 2</vt:lpstr>
      <vt:lpstr>Слайд 3</vt:lpstr>
      <vt:lpstr>Соревнования по студенческому волейболу в городе Самара 2015г. </vt:lpstr>
      <vt:lpstr>Слайд 5</vt:lpstr>
      <vt:lpstr>Слайд 6</vt:lpstr>
      <vt:lpstr>Слайд 7</vt:lpstr>
      <vt:lpstr>Слайд 8</vt:lpstr>
      <vt:lpstr>Слайд 9</vt:lpstr>
      <vt:lpstr>Состав команды: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qwerty</cp:lastModifiedBy>
  <cp:revision>22</cp:revision>
  <dcterms:modified xsi:type="dcterms:W3CDTF">2015-05-15T15:34:57Z</dcterms:modified>
</cp:coreProperties>
</file>